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6327"/>
  </p:normalViewPr>
  <p:slideViewPr>
    <p:cSldViewPr snapToGrid="0" snapToObjects="1">
      <p:cViewPr varScale="1">
        <p:scale>
          <a:sx n="128" d="100"/>
          <a:sy n="128" d="100"/>
        </p:scale>
        <p:origin x="48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4242851"/>
            <a:ext cx="8968084" cy="275942"/>
          </a:xfrm>
          <a:prstGeom prst="rect">
            <a:avLst/>
          </a:prstGeom>
        </p:spPr>
      </p:pic>
      <p:pic>
        <p:nvPicPr>
          <p:cNvPr id="8" name="Picture 7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111716" y="4243845"/>
            <a:ext cx="3077108" cy="276940"/>
          </a:xfrm>
          <a:prstGeom prst="rect">
            <a:avLst/>
          </a:prstGeom>
        </p:spPr>
      </p:pic>
      <p:sp>
        <p:nvSpPr>
          <p:cNvPr id="9" name="Rectangle 8"/>
          <p:cNvSpPr/>
          <p:nvPr/>
        </p:nvSpPr>
        <p:spPr bwMode="ltGray">
          <a:xfrm>
            <a:off x="0" y="2590078"/>
            <a:ext cx="8968085" cy="1660332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9111715" y="2590078"/>
            <a:ext cx="3077109" cy="166033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0322" y="2733709"/>
            <a:ext cx="8144134" cy="1373070"/>
          </a:xfrm>
        </p:spPr>
        <p:txBody>
          <a:bodyPr anchor="b">
            <a:noAutofit/>
          </a:bodyPr>
          <a:lstStyle>
            <a:lvl1pPr algn="r"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0322" y="4394039"/>
            <a:ext cx="8144134" cy="1117687"/>
          </a:xfrm>
        </p:spPr>
        <p:txBody>
          <a:bodyPr>
            <a:normAutofit/>
          </a:bodyPr>
          <a:lstStyle>
            <a:lvl1pPr marL="0" indent="0" algn="r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ABE3C1-DBE1-495D-B57B-2849774B866A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255346" y="2750337"/>
            <a:ext cx="1171888" cy="1356442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5928628"/>
            <a:ext cx="10437812" cy="321164"/>
          </a:xfrm>
          <a:prstGeom prst="rect">
            <a:avLst/>
          </a:prstGeom>
        </p:spPr>
      </p:pic>
      <p:pic>
        <p:nvPicPr>
          <p:cNvPr id="9" name="Picture 8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5929622"/>
            <a:ext cx="1602997" cy="144270"/>
          </a:xfrm>
          <a:prstGeom prst="rect">
            <a:avLst/>
          </a:prstGeom>
        </p:spPr>
      </p:pic>
      <p:sp>
        <p:nvSpPr>
          <p:cNvPr id="10" name="Rectangle 9"/>
          <p:cNvSpPr/>
          <p:nvPr/>
        </p:nvSpPr>
        <p:spPr bwMode="ltGray">
          <a:xfrm>
            <a:off x="0" y="4567988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10585827" y="4567988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0322" y="4711616"/>
            <a:ext cx="9613859" cy="453051"/>
          </a:xfrm>
        </p:spPr>
        <p:txBody>
          <a:bodyPr anchor="b">
            <a:normAutofit/>
          </a:bodyPr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80322" y="609597"/>
            <a:ext cx="9613859" cy="3589575"/>
          </a:xfrm>
          <a:noFill/>
          <a:ln>
            <a:noFill/>
          </a:ln>
          <a:effectLst>
            <a:outerShdw blurRad="76200" dist="63500" dir="5040000" algn="tl" rotWithShape="0">
              <a:srgbClr val="000000">
                <a:alpha val="41000"/>
              </a:srgbClr>
            </a:outerShdw>
          </a:effectLst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0319" y="5169583"/>
            <a:ext cx="9613862" cy="622971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6C117F-5CCF-4837-BE5F-2B92066CAFAF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729455" y="4711309"/>
            <a:ext cx="1154151" cy="1090789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5928628"/>
            <a:ext cx="10437812" cy="321164"/>
          </a:xfrm>
          <a:prstGeom prst="rect">
            <a:avLst/>
          </a:prstGeom>
        </p:spPr>
      </p:pic>
      <p:pic>
        <p:nvPicPr>
          <p:cNvPr id="9" name="Picture 8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5929622"/>
            <a:ext cx="1602997" cy="144270"/>
          </a:xfrm>
          <a:prstGeom prst="rect">
            <a:avLst/>
          </a:prstGeom>
        </p:spPr>
      </p:pic>
      <p:sp>
        <p:nvSpPr>
          <p:cNvPr id="10" name="Rectangle 9"/>
          <p:cNvSpPr/>
          <p:nvPr/>
        </p:nvSpPr>
        <p:spPr bwMode="ltGray">
          <a:xfrm>
            <a:off x="0" y="4567988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10585827" y="4567988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0322" y="609597"/>
            <a:ext cx="9613858" cy="3592750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0322" y="4711615"/>
            <a:ext cx="9613859" cy="1090789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EB90BD-B6CE-46B7-997F-7313B992CCDC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729455" y="4711615"/>
            <a:ext cx="1154151" cy="1090789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5928628"/>
            <a:ext cx="10437812" cy="321164"/>
          </a:xfrm>
          <a:prstGeom prst="rect">
            <a:avLst/>
          </a:prstGeom>
        </p:spPr>
      </p:pic>
      <p:pic>
        <p:nvPicPr>
          <p:cNvPr id="13" name="Picture 12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5929622"/>
            <a:ext cx="1602997" cy="144270"/>
          </a:xfrm>
          <a:prstGeom prst="rect">
            <a:avLst/>
          </a:prstGeom>
        </p:spPr>
      </p:pic>
      <p:sp>
        <p:nvSpPr>
          <p:cNvPr id="14" name="Rectangle 13"/>
          <p:cNvSpPr/>
          <p:nvPr/>
        </p:nvSpPr>
        <p:spPr bwMode="ltGray">
          <a:xfrm>
            <a:off x="0" y="4567988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5" name="Rectangle 14"/>
          <p:cNvSpPr/>
          <p:nvPr/>
        </p:nvSpPr>
        <p:spPr>
          <a:xfrm>
            <a:off x="10585827" y="4567988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7856" y="609598"/>
            <a:ext cx="8718877" cy="3036061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402288" y="3653379"/>
            <a:ext cx="815657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0322" y="4711615"/>
            <a:ext cx="9613859" cy="1090789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9D11F-B188-461D-B23F-39381795C052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729455" y="4709925"/>
            <a:ext cx="1154151" cy="1090789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583572" y="74811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72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9662809" y="30335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72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5928628"/>
            <a:ext cx="10437812" cy="321164"/>
          </a:xfrm>
          <a:prstGeom prst="rect">
            <a:avLst/>
          </a:prstGeom>
        </p:spPr>
      </p:pic>
      <p:pic>
        <p:nvPicPr>
          <p:cNvPr id="10" name="Picture 9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5929622"/>
            <a:ext cx="1602997" cy="144270"/>
          </a:xfrm>
          <a:prstGeom prst="rect">
            <a:avLst/>
          </a:prstGeom>
        </p:spPr>
      </p:pic>
      <p:sp>
        <p:nvSpPr>
          <p:cNvPr id="11" name="Rectangle 10"/>
          <p:cNvSpPr/>
          <p:nvPr/>
        </p:nvSpPr>
        <p:spPr bwMode="ltGray">
          <a:xfrm>
            <a:off x="0" y="4567988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2" name="Rectangle 11"/>
          <p:cNvSpPr/>
          <p:nvPr/>
        </p:nvSpPr>
        <p:spPr>
          <a:xfrm>
            <a:off x="10585827" y="4567988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0319" y="4711615"/>
            <a:ext cx="9613862" cy="58853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0320" y="5300149"/>
            <a:ext cx="9613862" cy="502255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6D8D9-55A2-4063-B0F3-121F44549695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729455" y="4709925"/>
            <a:ext cx="1154151" cy="1090789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70240"/>
            <a:ext cx="10437812" cy="321164"/>
          </a:xfrm>
          <a:prstGeom prst="rect">
            <a:avLst/>
          </a:prstGeom>
        </p:spPr>
      </p:pic>
      <p:pic>
        <p:nvPicPr>
          <p:cNvPr id="14" name="Picture 13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16" name="Rectangle 15"/>
          <p:cNvSpPr/>
          <p:nvPr/>
        </p:nvSpPr>
        <p:spPr bwMode="ltGray">
          <a:xfrm>
            <a:off x="0" y="609600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7" name="Rectangle 16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669222" y="753228"/>
            <a:ext cx="9624960" cy="108093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660946" y="2336873"/>
            <a:ext cx="307003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680322" y="3022673"/>
            <a:ext cx="3049702" cy="291351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56025" y="2336873"/>
            <a:ext cx="306324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3945470" y="3022673"/>
            <a:ext cx="3063240" cy="291351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224156" y="2336873"/>
            <a:ext cx="30700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224156" y="3022673"/>
            <a:ext cx="3070025" cy="291351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B24536-994D-4021-A283-9F449C0DB509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Picture 14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70240"/>
            <a:ext cx="10437812" cy="321164"/>
          </a:xfrm>
          <a:prstGeom prst="rect">
            <a:avLst/>
          </a:prstGeom>
        </p:spPr>
      </p:pic>
      <p:pic>
        <p:nvPicPr>
          <p:cNvPr id="16" name="Picture 15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17" name="Rectangle 16"/>
          <p:cNvSpPr/>
          <p:nvPr/>
        </p:nvSpPr>
        <p:spPr bwMode="ltGray">
          <a:xfrm>
            <a:off x="0" y="609600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8" name="Rectangle 17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680322" y="753228"/>
            <a:ext cx="9613860" cy="108093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680318" y="4297503"/>
            <a:ext cx="304970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680318" y="2336873"/>
            <a:ext cx="3049705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680318" y="4873765"/>
            <a:ext cx="3049705" cy="106242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45471" y="4297503"/>
            <a:ext cx="306324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945470" y="2336873"/>
            <a:ext cx="3063240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3944117" y="4873764"/>
            <a:ext cx="3067297" cy="106242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230678" y="4297503"/>
            <a:ext cx="306350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230677" y="2336873"/>
            <a:ext cx="3063505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230553" y="4873762"/>
            <a:ext cx="3067563" cy="106242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BBB78-C96F-47B7-AB17-D852CA960AC9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70240"/>
            <a:ext cx="10437812" cy="321164"/>
          </a:xfrm>
          <a:prstGeom prst="rect">
            <a:avLst/>
          </a:prstGeom>
        </p:spPr>
      </p:pic>
      <p:pic>
        <p:nvPicPr>
          <p:cNvPr id="8" name="Picture 7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9" name="Rectangle 8"/>
          <p:cNvSpPr/>
          <p:nvPr/>
        </p:nvSpPr>
        <p:spPr bwMode="ltGray">
          <a:xfrm>
            <a:off x="0" y="609600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r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A3F48C-C7C6-4055-9F49-3777875E72AE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 bwMode="ltGray">
          <a:xfrm rot="5400000">
            <a:off x="8116207" y="1869395"/>
            <a:ext cx="5106988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 rot="5400000">
            <a:off x="9868202" y="5372403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129231" y="609597"/>
            <a:ext cx="1073802" cy="435376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0322" y="609597"/>
            <a:ext cx="8870004" cy="532658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07126" y="5936187"/>
            <a:ext cx="2743200" cy="365125"/>
          </a:xfrm>
        </p:spPr>
        <p:txBody>
          <a:bodyPr/>
          <a:lstStyle/>
          <a:p>
            <a:fld id="{6178E61D-D431-422C-9764-11DAFE33AB63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0321" y="5936188"/>
            <a:ext cx="6126805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097550" y="5398633"/>
            <a:ext cx="1154151" cy="1090789"/>
          </a:xfrm>
        </p:spPr>
        <p:txBody>
          <a:bodyPr anchor="t"/>
          <a:lstStyle>
            <a:lvl1pPr algn="ctr">
              <a:defRPr/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Picture 14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70240"/>
            <a:ext cx="10437812" cy="321164"/>
          </a:xfrm>
          <a:prstGeom prst="rect">
            <a:avLst/>
          </a:prstGeom>
        </p:spPr>
      </p:pic>
      <p:pic>
        <p:nvPicPr>
          <p:cNvPr id="16" name="Picture 15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17" name="Rectangle 16"/>
          <p:cNvSpPr/>
          <p:nvPr/>
        </p:nvSpPr>
        <p:spPr bwMode="ltGray">
          <a:xfrm>
            <a:off x="0" y="609600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8" name="Rectangle 17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DE42F4-6EEF-4EF7-8ED4-2208F0F89A08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4086907"/>
            <a:ext cx="10437812" cy="321164"/>
          </a:xfrm>
          <a:prstGeom prst="rect">
            <a:avLst/>
          </a:prstGeom>
        </p:spPr>
      </p:pic>
      <p:pic>
        <p:nvPicPr>
          <p:cNvPr id="8" name="Picture 7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4" y="4087901"/>
            <a:ext cx="1602997" cy="144270"/>
          </a:xfrm>
          <a:prstGeom prst="rect">
            <a:avLst/>
          </a:prstGeom>
        </p:spPr>
      </p:pic>
      <p:sp>
        <p:nvSpPr>
          <p:cNvPr id="9" name="Rectangle 8"/>
          <p:cNvSpPr/>
          <p:nvPr/>
        </p:nvSpPr>
        <p:spPr bwMode="ltGray">
          <a:xfrm>
            <a:off x="-2" y="2726267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10585825" y="2726267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0322" y="2869895"/>
            <a:ext cx="9613860" cy="1090788"/>
          </a:xfrm>
        </p:spPr>
        <p:txBody>
          <a:bodyPr anchor="ctr">
            <a:normAutofit/>
          </a:bodyPr>
          <a:lstStyle>
            <a:lvl1pPr algn="r"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0322" y="4232171"/>
            <a:ext cx="9613860" cy="1704017"/>
          </a:xfrm>
        </p:spPr>
        <p:txBody>
          <a:bodyPr>
            <a:normAutofit/>
          </a:bodyPr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578ACC-22D6-47C1-A373-4FD133E34F3C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729455" y="2869895"/>
            <a:ext cx="1154151" cy="1090789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70240"/>
            <a:ext cx="10437812" cy="321164"/>
          </a:xfrm>
          <a:prstGeom prst="rect">
            <a:avLst/>
          </a:prstGeom>
        </p:spPr>
      </p:pic>
      <p:pic>
        <p:nvPicPr>
          <p:cNvPr id="9" name="Picture 8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10" name="Rectangle 9"/>
          <p:cNvSpPr/>
          <p:nvPr/>
        </p:nvSpPr>
        <p:spPr bwMode="ltGray">
          <a:xfrm>
            <a:off x="0" y="609600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0320" y="2336873"/>
            <a:ext cx="4698358" cy="35993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94123" y="2336873"/>
            <a:ext cx="4700058" cy="35993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A6C69-6797-4E8A-BF37-F2C3751466E9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9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70240"/>
            <a:ext cx="10437812" cy="321164"/>
          </a:xfrm>
          <a:prstGeom prst="rect">
            <a:avLst/>
          </a:prstGeom>
        </p:spPr>
      </p:pic>
      <p:pic>
        <p:nvPicPr>
          <p:cNvPr id="11" name="Picture 10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12" name="Rectangle 11"/>
          <p:cNvSpPr/>
          <p:nvPr/>
        </p:nvSpPr>
        <p:spPr bwMode="ltGray">
          <a:xfrm>
            <a:off x="0" y="609600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3" name="Rectangle 12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0319" y="753229"/>
            <a:ext cx="9613863" cy="108093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06350" y="2336873"/>
            <a:ext cx="4472327" cy="69313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0322" y="3030008"/>
            <a:ext cx="4698355" cy="290617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820154" y="2336873"/>
            <a:ext cx="4474028" cy="69207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94123" y="3030008"/>
            <a:ext cx="4700059" cy="290617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014A1-A632-4878-A0D3-F52BA7563730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70240"/>
            <a:ext cx="10437812" cy="321164"/>
          </a:xfrm>
          <a:prstGeom prst="rect">
            <a:avLst/>
          </a:prstGeom>
        </p:spPr>
      </p:pic>
      <p:pic>
        <p:nvPicPr>
          <p:cNvPr id="7" name="Picture 6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8" name="Rectangle 7"/>
          <p:cNvSpPr/>
          <p:nvPr/>
        </p:nvSpPr>
        <p:spPr bwMode="ltGray">
          <a:xfrm>
            <a:off x="0" y="609600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99F462-093F-4566-844B-4C71F2739DA5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HD-ShadowShort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6" name="Rectangle 5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A7AC-904D-4781-85BA-7D10C17ED021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70240"/>
            <a:ext cx="10437812" cy="321164"/>
          </a:xfrm>
          <a:prstGeom prst="rect">
            <a:avLst/>
          </a:prstGeom>
        </p:spPr>
      </p:pic>
      <p:pic>
        <p:nvPicPr>
          <p:cNvPr id="9" name="Picture 8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10" name="Rectangle 9"/>
          <p:cNvSpPr/>
          <p:nvPr/>
        </p:nvSpPr>
        <p:spPr bwMode="ltGray">
          <a:xfrm>
            <a:off x="0" y="609600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0321" y="753227"/>
            <a:ext cx="9613859" cy="1080940"/>
          </a:xfrm>
        </p:spPr>
        <p:txBody>
          <a:bodyPr anchor="ctr"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85846" y="2336873"/>
            <a:ext cx="5608336" cy="359931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0322" y="2336872"/>
            <a:ext cx="3790078" cy="3599317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1444B-B92B-4E27-8C94-BB93EAF5CB18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HD-ShadowLong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1970240"/>
            <a:ext cx="10437812" cy="321164"/>
          </a:xfrm>
          <a:prstGeom prst="rect">
            <a:avLst/>
          </a:prstGeom>
        </p:spPr>
      </p:pic>
      <p:pic>
        <p:nvPicPr>
          <p:cNvPr id="9" name="Picture 8" descr="HD-ShadowShort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585826" y="1971234"/>
            <a:ext cx="1602997" cy="144270"/>
          </a:xfrm>
          <a:prstGeom prst="rect">
            <a:avLst/>
          </a:prstGeom>
        </p:spPr>
      </p:pic>
      <p:sp>
        <p:nvSpPr>
          <p:cNvPr id="10" name="Rectangle 9"/>
          <p:cNvSpPr/>
          <p:nvPr/>
        </p:nvSpPr>
        <p:spPr bwMode="ltGray">
          <a:xfrm>
            <a:off x="0" y="609600"/>
            <a:ext cx="10437812" cy="1368198"/>
          </a:xfrm>
          <a:prstGeom prst="rect">
            <a:avLst/>
          </a:prstGeom>
          <a:solidFill>
            <a:schemeClr val="bg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10585827" y="609600"/>
            <a:ext cx="1602997" cy="13681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0323" y="753228"/>
            <a:ext cx="9613857" cy="1080938"/>
          </a:xfrm>
        </p:spPr>
        <p:txBody>
          <a:bodyPr anchor="ctr"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868333" y="2336874"/>
            <a:ext cx="5425849" cy="3599312"/>
          </a:xfrm>
          <a:noFill/>
          <a:ln>
            <a:noFill/>
          </a:ln>
          <a:effectLst>
            <a:outerShdw blurRad="76200" dist="63500" dir="5040000" algn="tl" rotWithShape="0">
              <a:srgbClr val="000000">
                <a:alpha val="41000"/>
              </a:srgbClr>
            </a:outerShdw>
          </a:effectLst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0323" y="2336873"/>
            <a:ext cx="3876256" cy="3599315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3EFA5E-FA76-400D-B3DC-F0BA90E6D107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hashOverlay-FullResolve.png"/>
          <p:cNvPicPr>
            <a:picLocks noChangeAspect="1"/>
          </p:cNvPicPr>
          <p:nvPr/>
        </p:nvPicPr>
        <p:blipFill>
          <a:blip r:embed="rId19">
            <a:alphaModFix amt="1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0321" y="753228"/>
            <a:ext cx="9613861" cy="108093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0321" y="2336873"/>
            <a:ext cx="9613861" cy="35993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0981" y="5936187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6E9DEC-419B-4CC5-A080-3B06BD5A8291}" type="datetimeFigureOut">
              <a:rPr lang="en-US" dirty="0"/>
              <a:t>2/16/20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0321" y="5936188"/>
            <a:ext cx="687066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29455" y="753227"/>
            <a:ext cx="1154151" cy="109078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2A0C91-994A-C449-9EE7-86FC21AA07F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Title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8ECAC1-BF3B-A04E-A812-8922476E67D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89626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E00CF1-4EE7-7D4A-B4B6-5F455DC29B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9525C3-0D4D-D840-8BDF-78B6B17974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820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4AC2DC-8886-E94A-AE6E-F1D5996813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29584AA-31F9-214E-8C97-DBBDD7A5C1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09347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28784C-EDEF-E249-9DB3-AC4A86F16F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6BFC0B9-50B1-914F-9601-8725255BD5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3333333</a:t>
            </a:r>
          </a:p>
        </p:txBody>
      </p:sp>
    </p:spTree>
    <p:extLst>
      <p:ext uri="{BB962C8B-B14F-4D97-AF65-F5344CB8AC3E}">
        <p14:creationId xmlns:p14="http://schemas.microsoft.com/office/powerpoint/2010/main" val="25051863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BC5128-20F5-B040-A079-1085EC276C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5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F4C64A-A2DC-A74D-85F3-EBE626E50E2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7556937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D3C0CE-5FE5-554E-8976-9B4A632648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6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99423F-43CF-2C4F-A91D-E8149ED0975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51188873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22AE01-13C4-4C4A-8D89-FFDE8CCC76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7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9C3C6-5FB8-4044-AB31-7E3DC248B9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7777</a:t>
            </a:r>
          </a:p>
        </p:txBody>
      </p:sp>
    </p:spTree>
    <p:extLst>
      <p:ext uri="{BB962C8B-B14F-4D97-AF65-F5344CB8AC3E}">
        <p14:creationId xmlns:p14="http://schemas.microsoft.com/office/powerpoint/2010/main" val="11626105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EDB812-E2B4-8343-9F7B-CF4C3A4CF4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8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2CEA18-98DA-A540-B0AC-67F90EFC5A5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888</a:t>
            </a:r>
          </a:p>
        </p:txBody>
      </p:sp>
    </p:spTree>
    <p:extLst>
      <p:ext uri="{BB962C8B-B14F-4D97-AF65-F5344CB8AC3E}">
        <p14:creationId xmlns:p14="http://schemas.microsoft.com/office/powerpoint/2010/main" val="33003332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ED1C4E-E23A-4148-B45F-87BEE2D707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C2E3E6-0C4D-7443-AD17-52CE1C1149A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Slide 9!</a:t>
            </a:r>
          </a:p>
        </p:txBody>
      </p:sp>
    </p:spTree>
    <p:extLst>
      <p:ext uri="{BB962C8B-B14F-4D97-AF65-F5344CB8AC3E}">
        <p14:creationId xmlns:p14="http://schemas.microsoft.com/office/powerpoint/2010/main" val="1886314670"/>
      </p:ext>
    </p:extLst>
  </p:cSld>
  <p:clrMapOvr>
    <a:masterClrMapping/>
  </p:clrMapOvr>
</p:sld>
</file>

<file path=ppt/theme/theme1.xml><?xml version="1.0" encoding="utf-8"?>
<a:theme xmlns:a="http://schemas.openxmlformats.org/drawingml/2006/main" name="Berlin">
  <a:themeElements>
    <a:clrScheme name="Berlin">
      <a:dk1>
        <a:sysClr val="windowText" lastClr="000000"/>
      </a:dk1>
      <a:lt1>
        <a:sysClr val="window" lastClr="FFFFFF"/>
      </a:lt1>
      <a:dk2>
        <a:srgbClr val="9D360E"/>
      </a:dk2>
      <a:lt2>
        <a:srgbClr val="E7E6E6"/>
      </a:lt2>
      <a:accent1>
        <a:srgbClr val="F09415"/>
      </a:accent1>
      <a:accent2>
        <a:srgbClr val="C1B56B"/>
      </a:accent2>
      <a:accent3>
        <a:srgbClr val="4BAF73"/>
      </a:accent3>
      <a:accent4>
        <a:srgbClr val="5AA6C0"/>
      </a:accent4>
      <a:accent5>
        <a:srgbClr val="D17DF9"/>
      </a:accent5>
      <a:accent6>
        <a:srgbClr val="FA7E5C"/>
      </a:accent6>
      <a:hlink>
        <a:srgbClr val="FFAE3E"/>
      </a:hlink>
      <a:folHlink>
        <a:srgbClr val="FCC77E"/>
      </a:folHlink>
    </a:clrScheme>
    <a:fontScheme name="Berlin">
      <a:majorFont>
        <a:latin typeface="Trebuchet MS" panose="020B0603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erlin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100000"/>
                <a:lumMod val="110000"/>
              </a:schemeClr>
            </a:gs>
            <a:gs pos="100000">
              <a:schemeClr val="phClr">
                <a:tint val="70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6000"/>
                <a:shade val="100000"/>
                <a:hueMod val="270000"/>
                <a:satMod val="200000"/>
                <a:lumMod val="128000"/>
              </a:schemeClr>
            </a:gs>
            <a:gs pos="50000">
              <a:schemeClr val="phClr">
                <a:shade val="100000"/>
                <a:hueMod val="100000"/>
                <a:satMod val="110000"/>
                <a:lumMod val="130000"/>
              </a:schemeClr>
            </a:gs>
            <a:gs pos="100000">
              <a:schemeClr val="phClr">
                <a:shade val="78000"/>
                <a:hueMod val="44000"/>
                <a:satMod val="200000"/>
                <a:lumMod val="69000"/>
              </a:schemeClr>
            </a:gs>
          </a:gsLst>
          <a:lin ang="252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erlin" id="{7B5DBA9E-B069-418E-9360-A61BDD0615A4}" vid="{C0CBE056-4EF4-4D92-969E-947779DA7AA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Berlin</Template>
  <TotalTime>1</TotalTime>
  <Words>17</Words>
  <Application>Microsoft Macintosh PowerPoint</Application>
  <PresentationFormat>Widescreen</PresentationFormat>
  <Paragraphs>15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Trebuchet MS</vt:lpstr>
      <vt:lpstr>Berlin</vt:lpstr>
      <vt:lpstr>Title</vt:lpstr>
      <vt:lpstr>1</vt:lpstr>
      <vt:lpstr>2</vt:lpstr>
      <vt:lpstr>3</vt:lpstr>
      <vt:lpstr>5</vt:lpstr>
      <vt:lpstr>6</vt:lpstr>
      <vt:lpstr>7</vt:lpstr>
      <vt:lpstr>8</vt:lpstr>
      <vt:lpstr>9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Anthony Penner</dc:creator>
  <cp:lastModifiedBy>Anthony Penner</cp:lastModifiedBy>
  <cp:revision>1</cp:revision>
  <dcterms:created xsi:type="dcterms:W3CDTF">2020-02-16T22:40:11Z</dcterms:created>
  <dcterms:modified xsi:type="dcterms:W3CDTF">2020-02-16T22:41:12Z</dcterms:modified>
</cp:coreProperties>
</file>

<file path=docProps/thumbnail.jpeg>
</file>